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89" r:id="rId3"/>
    <p:sldId id="312" r:id="rId4"/>
    <p:sldId id="313" r:id="rId5"/>
    <p:sldId id="275" r:id="rId6"/>
    <p:sldId id="260" r:id="rId7"/>
    <p:sldId id="261" r:id="rId8"/>
    <p:sldId id="262" r:id="rId9"/>
    <p:sldId id="263" r:id="rId10"/>
    <p:sldId id="264" r:id="rId11"/>
    <p:sldId id="314" r:id="rId12"/>
    <p:sldId id="267" r:id="rId13"/>
    <p:sldId id="315" r:id="rId14"/>
    <p:sldId id="271" r:id="rId15"/>
    <p:sldId id="273" r:id="rId16"/>
    <p:sldId id="27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0" autoAdjust="0"/>
    <p:restoredTop sz="94660"/>
  </p:normalViewPr>
  <p:slideViewPr>
    <p:cSldViewPr snapToGrid="0">
      <p:cViewPr>
        <p:scale>
          <a:sx n="77" d="100"/>
          <a:sy n="77" d="100"/>
        </p:scale>
        <p:origin x="-4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g"/><Relationship Id="rId4" Type="http://schemas.openxmlformats.org/officeDocument/2006/relationships/audio" Target="../media/media2.mp3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3362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11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xmlns="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xmlns="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3180413" y="251460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367</Words>
  <Application>Microsoft Office PowerPoint</Application>
  <PresentationFormat>Custom</PresentationFormat>
  <Paragraphs>88</Paragraphs>
  <Slides>17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User</cp:lastModifiedBy>
  <cp:revision>6</cp:revision>
  <dcterms:created xsi:type="dcterms:W3CDTF">2021-11-23T14:46:44Z</dcterms:created>
  <dcterms:modified xsi:type="dcterms:W3CDTF">2023-03-09T06:51:36Z</dcterms:modified>
</cp:coreProperties>
</file>